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1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7.1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</p:spPr>
            <p:txBody>
              <a:bodyPr>
                <a:normAutofit/>
              </a:bodyPr>
              <a:lstStyle/>
              <a:p>
                <a:pPr marL="514350" indent="-5143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dirty="0" smtClean="0"/>
                  <a:t>Graph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dirty="0"/>
                  <a:t>. State the domain and range</a:t>
                </a:r>
                <a:r>
                  <a:rPr lang="en-US" dirty="0" smtClean="0"/>
                  <a:t>.</a:t>
                </a:r>
              </a:p>
              <a:p>
                <a:pPr marL="514350" indent="-5143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dirty="0"/>
                  <a:t>Graph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=3⋅</m:t>
                    </m:r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−2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/>
                  <a:t>. State the domain and </a:t>
                </a:r>
                <a:r>
                  <a:rPr lang="en-US" dirty="0" smtClean="0"/>
                  <a:t>range.</a:t>
                </a:r>
              </a:p>
              <a:p>
                <a:pPr marL="514350" indent="-5143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dirty="0"/>
                  <a:t>You deposit $1500 in an account that pay 3% annual interest compounded daily. What is the balance in your account after 1 year</a:t>
                </a:r>
                <a:r>
                  <a:rPr lang="en-US" dirty="0" smtClean="0"/>
                  <a:t>?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  <a:blipFill rotWithShape="1">
                <a:blip r:embed="rId2"/>
                <a:stretch>
                  <a:fillRect l="-17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7.1 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spcBef>
                <a:spcPct val="50000"/>
              </a:spcBef>
              <a:buFont typeface="+mj-lt"/>
              <a:buAutoNum type="arabicPeriod"/>
            </a:pPr>
            <a:r>
              <a:rPr lang="en-US" dirty="0"/>
              <a:t>domain: all real numbers </a:t>
            </a:r>
            <a:endParaRPr lang="en-US" dirty="0" smtClean="0"/>
          </a:p>
          <a:p>
            <a:pPr marL="0" indent="0">
              <a:spcBef>
                <a:spcPct val="50000"/>
              </a:spcBef>
              <a:buNone/>
            </a:pPr>
            <a:r>
              <a:rPr lang="en-US" dirty="0" smtClean="0"/>
              <a:t>	range</a:t>
            </a:r>
            <a:r>
              <a:rPr lang="en-US" dirty="0"/>
              <a:t>: </a:t>
            </a:r>
            <a:r>
              <a:rPr lang="en-US" i="1" dirty="0"/>
              <a:t>y &gt; </a:t>
            </a:r>
            <a:r>
              <a:rPr lang="en-US" dirty="0" smtClean="0"/>
              <a:t>0</a:t>
            </a:r>
          </a:p>
          <a:p>
            <a:pPr marL="514350" indent="-514350">
              <a:spcBef>
                <a:spcPct val="50000"/>
              </a:spcBef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spcBef>
                <a:spcPct val="50000"/>
              </a:spcBef>
              <a:buFont typeface="+mj-lt"/>
              <a:buAutoNum type="arabicPeriod" startAt="2"/>
            </a:pPr>
            <a:r>
              <a:rPr lang="en-US" dirty="0" smtClean="0"/>
              <a:t>domain</a:t>
            </a:r>
            <a:r>
              <a:rPr lang="en-US" dirty="0"/>
              <a:t>: all real numbers </a:t>
            </a:r>
            <a:endParaRPr lang="en-US" dirty="0" smtClean="0"/>
          </a:p>
          <a:p>
            <a:pPr marL="0" indent="0">
              <a:spcBef>
                <a:spcPct val="50000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range</a:t>
            </a:r>
            <a:r>
              <a:rPr lang="en-US" dirty="0"/>
              <a:t>: </a:t>
            </a:r>
            <a:r>
              <a:rPr lang="en-US" i="1" dirty="0"/>
              <a:t>y &gt; </a:t>
            </a:r>
            <a:r>
              <a:rPr lang="en-US" dirty="0"/>
              <a:t>– 1</a:t>
            </a:r>
          </a:p>
          <a:p>
            <a:pPr marL="514350" indent="-514350">
              <a:spcBef>
                <a:spcPct val="50000"/>
              </a:spcBef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spcBef>
                <a:spcPct val="50000"/>
              </a:spcBef>
              <a:buFont typeface="+mj-lt"/>
              <a:buAutoNum type="arabicPeriod" startAt="3"/>
            </a:pPr>
            <a:r>
              <a:rPr lang="en-US" dirty="0" smtClean="0"/>
              <a:t>$1545.68</a:t>
            </a:r>
            <a:endParaRPr lang="en-US" dirty="0"/>
          </a:p>
          <a:p>
            <a:pPr marL="0" indent="0">
              <a:spcBef>
                <a:spcPct val="50000"/>
              </a:spcBef>
              <a:buNone/>
            </a:pPr>
            <a:endParaRPr lang="en-US" dirty="0"/>
          </a:p>
        </p:txBody>
      </p:sp>
      <p:pic>
        <p:nvPicPr>
          <p:cNvPr id="4" name="Picture 1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0" y="1219200"/>
            <a:ext cx="311467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0" y="3733800"/>
            <a:ext cx="3248025" cy="2214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1455</TotalTime>
  <Words>167</Words>
  <Application>Microsoft Office PowerPoint</Application>
  <PresentationFormat>On-screen Show (4:3)</PresentationFormat>
  <Paragraphs>101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7.1 Quiz</vt:lpstr>
      <vt:lpstr>7.1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65</cp:revision>
  <dcterms:created xsi:type="dcterms:W3CDTF">2010-08-17T17:31:29Z</dcterms:created>
  <dcterms:modified xsi:type="dcterms:W3CDTF">2012-01-30T21:27:19Z</dcterms:modified>
</cp:coreProperties>
</file>